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4.png" ContentType="image/png"/>
  <Override PartName="/ppt/media/image2.png" ContentType="image/png"/>
  <Override PartName="/ppt/media/image3.png" ContentType="image/png"/>
  <Override PartName="/ppt/media/image1.jpeg" ContentType="image/jpeg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0680" y="1768680"/>
            <a:ext cx="549792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30D5A42C-97EF-4C98-9479-3A410570765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128016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</a:rPr>
              <a:t>My Own Yelp!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Ubuntu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7440" cy="76536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2018-04-23T14:31:54Z</dcterms:created>
  <dc:creator/>
  <dc:description/>
  <dc:language>en-US</dc:language>
  <cp:lastModifiedBy/>
  <dcterms:modified xsi:type="dcterms:W3CDTF">2018-04-23T14:39:34Z</dcterms:modified>
  <cp:revision>1</cp:revision>
  <dc:subject/>
  <dc:title/>
</cp:coreProperties>
</file>